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59" r:id="rId4"/>
    <p:sldId id="262" r:id="rId5"/>
    <p:sldId id="257" r:id="rId6"/>
    <p:sldId id="264" r:id="rId7"/>
    <p:sldId id="266" r:id="rId8"/>
    <p:sldId id="267" r:id="rId9"/>
    <p:sldId id="265" r:id="rId10"/>
    <p:sldId id="268" r:id="rId11"/>
    <p:sldId id="269" r:id="rId12"/>
    <p:sldId id="270" r:id="rId13"/>
    <p:sldId id="271" r:id="rId14"/>
    <p:sldId id="272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92" d="100"/>
          <a:sy n="92" d="100"/>
        </p:scale>
        <p:origin x="-106" y="106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6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3.JP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6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76027"/>
            <a:ext cx="3171825" cy="45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35581" y="5031202"/>
            <a:ext cx="647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566011"/>
            <a:ext cx="7561076" cy="4247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팽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창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2593215"/>
            <a:ext cx="2589471" cy="2609501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52271" y="3841693"/>
            <a:ext cx="888209" cy="2647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593" y="5258869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</a:t>
            </a:r>
            <a:r>
              <a:rPr lang="ko-KR" altLang="en-US" sz="14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본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9789" y="2150517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9381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8725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7*7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9" y="2600268"/>
            <a:ext cx="2609104" cy="26024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12" y="2600268"/>
            <a:ext cx="2630656" cy="26024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67" y="2600268"/>
            <a:ext cx="2602448" cy="26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3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233613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림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침식 연산을 적용한 다음에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팽창 연산을 적용하는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2593215"/>
            <a:ext cx="2589471" cy="2609501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52271" y="3841693"/>
            <a:ext cx="888209" cy="2647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593" y="5258869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</a:t>
            </a:r>
            <a:r>
              <a:rPr lang="ko-KR" altLang="en-US" sz="14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본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9789" y="2150517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9381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8725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7*7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28" y="2576972"/>
            <a:ext cx="2562016" cy="26257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898" y="2577329"/>
            <a:ext cx="2688398" cy="26253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71" y="2576973"/>
            <a:ext cx="2632460" cy="26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6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233613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닫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힘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팽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창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연산을 적용한 다음에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림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연산을 적용하는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2593215"/>
            <a:ext cx="2589471" cy="2609501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52271" y="3841693"/>
            <a:ext cx="888209" cy="2647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593" y="5258869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</a:t>
            </a:r>
            <a:r>
              <a:rPr lang="ko-KR" altLang="en-US" sz="14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본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9789" y="2150517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9381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8725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7*7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356" y="2593215"/>
            <a:ext cx="2680485" cy="2609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114" y="2607041"/>
            <a:ext cx="2650402" cy="25811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561" y="2607041"/>
            <a:ext cx="2581151" cy="25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6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132488"/>
            <a:ext cx="756107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그냥 해 본 것들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264" y="1132486"/>
            <a:ext cx="3586807" cy="50541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1769772"/>
            <a:ext cx="2222455" cy="22224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363" y="4131510"/>
            <a:ext cx="2506448" cy="5752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Kernel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크기를 크게 하여 </a:t>
            </a:r>
            <a:endParaRPr lang="en-US" altLang="ko-KR" sz="1400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침식연산 적용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07907" y="6054145"/>
            <a:ext cx="3706253" cy="5752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Grayscale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영상을 이용하여 여러 가지 </a:t>
            </a:r>
            <a:endParaRPr lang="en-US" altLang="ko-KR" sz="1400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연산 적용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730" y="2244689"/>
            <a:ext cx="5577840" cy="2829733"/>
          </a:xfrm>
          <a:prstGeom prst="rect">
            <a:avLst/>
          </a:prstGeom>
        </p:spPr>
      </p:pic>
      <p:sp>
        <p:nvSpPr>
          <p:cNvPr id="12" name="뺄셈 기호 11"/>
          <p:cNvSpPr/>
          <p:nvPr/>
        </p:nvSpPr>
        <p:spPr>
          <a:xfrm rot="5400000">
            <a:off x="-381751" y="3948309"/>
            <a:ext cx="6143108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뺄셈 기호 21"/>
          <p:cNvSpPr/>
          <p:nvPr/>
        </p:nvSpPr>
        <p:spPr>
          <a:xfrm rot="5400000" flipV="1">
            <a:off x="3582036" y="3948308"/>
            <a:ext cx="6143108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1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49562" y="1961272"/>
            <a:ext cx="7561076" cy="308392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한국사 능력 검정시험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(~2/8)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하는 영상처리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(~2/15)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기초 공부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(2/10~2/15)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ICT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공모전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(2/10~)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OPIc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시험 공부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2445" y="1410347"/>
            <a:ext cx="1851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 smtClean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할 것들</a:t>
            </a:r>
            <a:endParaRPr lang="ko-KR" altLang="en-US" sz="2000" b="1" dirty="0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42022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8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51998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42943" y="175793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1138" y="1890019"/>
            <a:ext cx="3399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한국사 </a:t>
            </a:r>
            <a:r>
              <a:rPr lang="ko-KR" altLang="en-US" sz="2000" b="1" dirty="0" smtClean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능력 검정시험 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공부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70636" y="2788407"/>
            <a:ext cx="7053076" cy="142192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구석기 시대 </a:t>
            </a:r>
            <a:r>
              <a:rPr lang="en-US" altLang="ko-KR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~ </a:t>
            </a:r>
            <a:r>
              <a:rPr lang="ko-KR" altLang="en-US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김대중 대통령 까지</a:t>
            </a:r>
            <a:endParaRPr lang="en-US" altLang="ko-KR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endParaRPr lang="en-US" altLang="ko-KR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 하면서 느낀 점 </a:t>
            </a:r>
            <a:endParaRPr lang="en-US" altLang="ko-KR" dirty="0" smtClean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02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764" y="1926121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200128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대회 전 최종점검 및 연습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364" y="1426764"/>
            <a:ext cx="31516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YU Robocup </a:t>
            </a:r>
            <a:r>
              <a:rPr lang="ko-KR" altLang="en-US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대회 참가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405274"/>
              </p:ext>
            </p:extLst>
          </p:nvPr>
        </p:nvGraphicFramePr>
        <p:xfrm>
          <a:off x="4318000" y="5087997"/>
          <a:ext cx="24955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포장기 셸 개체" showAsIcon="1" r:id="rId3" imgW="2496240" imgH="439560" progId="Package">
                  <p:embed/>
                </p:oleObj>
              </mc:Choice>
              <mc:Fallback>
                <p:oleObj name="포장기 셸 개체" showAsIcon="1" r:id="rId3" imgW="2496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8000" y="5087997"/>
                        <a:ext cx="24955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333923"/>
              </p:ext>
            </p:extLst>
          </p:nvPr>
        </p:nvGraphicFramePr>
        <p:xfrm>
          <a:off x="4318000" y="3457778"/>
          <a:ext cx="24955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포장기 셸 개체" showAsIcon="1" r:id="rId5" imgW="2496240" imgH="439560" progId="Package">
                  <p:embed/>
                </p:oleObj>
              </mc:Choice>
              <mc:Fallback>
                <p:oleObj name="포장기 셸 개체" showAsIcon="1" r:id="rId5" imgW="2496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8000" y="3457778"/>
                        <a:ext cx="24955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368" y="1402419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200130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대회참가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로봇 축구 경기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미로 찾기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600929"/>
              </p:ext>
            </p:extLst>
          </p:nvPr>
        </p:nvGraphicFramePr>
        <p:xfrm>
          <a:off x="4317906" y="3083850"/>
          <a:ext cx="24955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포장기 셸 개체" showAsIcon="1" r:id="rId3" imgW="2496240" imgH="439560" progId="Package">
                  <p:embed/>
                </p:oleObj>
              </mc:Choice>
              <mc:Fallback>
                <p:oleObj name="포장기 셸 개체" showAsIcon="1" r:id="rId3" imgW="2496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17906" y="3083850"/>
                        <a:ext cx="2495550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3870" y="5691675"/>
            <a:ext cx="7561076" cy="4247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대회 참가 후 느낀 점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723393"/>
              </p:ext>
            </p:extLst>
          </p:nvPr>
        </p:nvGraphicFramePr>
        <p:xfrm>
          <a:off x="4317906" y="4306541"/>
          <a:ext cx="249555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포장기 셸 개체" showAsIcon="1" r:id="rId5" imgW="2496240" imgH="439560" progId="Package">
                  <p:embed/>
                </p:oleObj>
              </mc:Choice>
              <mc:Fallback>
                <p:oleObj name="포장기 셸 개체" showAsIcon="1" r:id="rId5" imgW="2496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7906" y="4306541"/>
                        <a:ext cx="249555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23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01132" y="1294684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03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7164" y="1426722"/>
            <a:ext cx="2064199" cy="38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영상처리 공부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1036" y="2457104"/>
            <a:ext cx="2067862" cy="18901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8764" y="1911667"/>
            <a:ext cx="756107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영상 덧셈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영상 뺄셈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" name="덧셈 기호 3"/>
          <p:cNvSpPr/>
          <p:nvPr/>
        </p:nvSpPr>
        <p:spPr>
          <a:xfrm>
            <a:off x="3440018" y="3206806"/>
            <a:ext cx="487705" cy="4612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23" y="2476643"/>
            <a:ext cx="2113280" cy="18510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94" y="2202267"/>
            <a:ext cx="3352800" cy="28117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07" y="4921135"/>
            <a:ext cx="4369032" cy="15427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65800" y="4370951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</a:t>
            </a: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ena.jpg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10546" y="4347206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mask.jpg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6729692" y="3318422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84342"/>
            <a:ext cx="3107593" cy="37509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48036"/>
            <a:ext cx="3352800" cy="28117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98" y="3885167"/>
            <a:ext cx="3352800" cy="28117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07593" y="1509461"/>
            <a:ext cx="2067862" cy="1890102"/>
          </a:xfrm>
          <a:prstGeom prst="rect">
            <a:avLst/>
          </a:prstGeom>
        </p:spPr>
      </p:pic>
      <p:sp>
        <p:nvSpPr>
          <p:cNvPr id="4" name="덧셈 기호 3"/>
          <p:cNvSpPr/>
          <p:nvPr/>
        </p:nvSpPr>
        <p:spPr>
          <a:xfrm>
            <a:off x="5176575" y="2259163"/>
            <a:ext cx="487705" cy="4612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2728" y="1509461"/>
            <a:ext cx="2067862" cy="18901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37452" y="4096265"/>
            <a:ext cx="2067862" cy="1890102"/>
          </a:xfrm>
          <a:prstGeom prst="rect">
            <a:avLst/>
          </a:prstGeom>
        </p:spPr>
      </p:pic>
      <p:sp>
        <p:nvSpPr>
          <p:cNvPr id="20" name="덧셈 기호 19"/>
          <p:cNvSpPr/>
          <p:nvPr/>
        </p:nvSpPr>
        <p:spPr>
          <a:xfrm>
            <a:off x="5230084" y="4845967"/>
            <a:ext cx="487705" cy="46126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931025" y="3499665"/>
            <a:ext cx="2019993" cy="6816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1553795" y="5378341"/>
            <a:ext cx="1463725" cy="8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63" y="4131719"/>
            <a:ext cx="1920240" cy="1889760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8153969" y="2370779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8126230" y="4901774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3932560"/>
            <a:ext cx="3352800" cy="28117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321125"/>
            <a:ext cx="3352800" cy="2811780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07593" y="1509461"/>
            <a:ext cx="2067862" cy="18901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37452" y="4096265"/>
            <a:ext cx="2067862" cy="1890102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8126230" y="4901774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63" y="4131719"/>
            <a:ext cx="1920240" cy="18897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43" y="1546868"/>
            <a:ext cx="2113280" cy="1851024"/>
          </a:xfrm>
          <a:prstGeom prst="rect">
            <a:avLst/>
          </a:prstGeom>
        </p:spPr>
      </p:pic>
      <p:sp>
        <p:nvSpPr>
          <p:cNvPr id="5" name="뺄셈 기호 4"/>
          <p:cNvSpPr/>
          <p:nvPr/>
        </p:nvSpPr>
        <p:spPr>
          <a:xfrm>
            <a:off x="5205314" y="2277688"/>
            <a:ext cx="487705" cy="52370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뺄셈 기호 21"/>
          <p:cNvSpPr/>
          <p:nvPr/>
        </p:nvSpPr>
        <p:spPr>
          <a:xfrm>
            <a:off x="5234583" y="4814748"/>
            <a:ext cx="487705" cy="52370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8126230" y="2377366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" y="2677268"/>
            <a:ext cx="2676699" cy="2224506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1388225" y="2727015"/>
            <a:ext cx="1512917" cy="456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446415" y="4522124"/>
            <a:ext cx="1454727" cy="379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9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410" y="2221835"/>
            <a:ext cx="3352800" cy="2811780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9457" y="2470789"/>
            <a:ext cx="2067862" cy="18901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40419" y="2470789"/>
            <a:ext cx="2067862" cy="1890102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6651907" y="3332107"/>
            <a:ext cx="1108458" cy="34964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뺄셈 기호 21"/>
          <p:cNvSpPr/>
          <p:nvPr/>
        </p:nvSpPr>
        <p:spPr>
          <a:xfrm>
            <a:off x="3717319" y="3137273"/>
            <a:ext cx="487705" cy="52370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89" y="4915939"/>
            <a:ext cx="6176356" cy="8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2020.01.28(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화</a:t>
            </a:r>
            <a:r>
              <a:rPr lang="en-US" altLang="ko-KR" sz="2000" dirty="0" smtClean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)~2020.02.05(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수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360" y="1233613"/>
            <a:ext cx="7561076" cy="75713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침식 연산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물체의 크기를 축소하고 배경을 확장하는 역할을 하는 연산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0" y="2593215"/>
            <a:ext cx="2589471" cy="26095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423" y="2597566"/>
            <a:ext cx="2618510" cy="2605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40" y="2593215"/>
            <a:ext cx="2613149" cy="25998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51" y="2593215"/>
            <a:ext cx="2560926" cy="259981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2952271" y="3841693"/>
            <a:ext cx="888209" cy="26479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593" y="5258869"/>
            <a:ext cx="1474218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</a:t>
            </a:r>
            <a:r>
              <a:rPr lang="ko-KR" altLang="en-US" sz="140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본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9789" y="2150517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09381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8725" y="2159121"/>
            <a:ext cx="1655778" cy="3508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7*7 Kernel </a:t>
            </a:r>
            <a:r>
              <a:rPr lang="ko-KR" altLang="en-US" sz="1400" dirty="0" smtClean="0">
                <a:ln w="952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ko-KR" altLang="en-US" sz="1400" dirty="0">
              <a:ln w="9525"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>
            <a:off x="3396375" y="5634882"/>
            <a:ext cx="642244" cy="484419"/>
          </a:xfrm>
          <a:prstGeom prst="bentConnector3">
            <a:avLst>
              <a:gd name="adj1" fmla="val 8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56732" y="5877091"/>
            <a:ext cx="756107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Kernel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크기가 클수록 연산 효과가 더 크게 나타남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3877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297</Words>
  <Application>Microsoft Office PowerPoint</Application>
  <PresentationFormat>사용자 지정</PresentationFormat>
  <Paragraphs>74</Paragraphs>
  <Slides>15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굴림</vt:lpstr>
      <vt:lpstr>Arial</vt:lpstr>
      <vt:lpstr>나눔명조</vt:lpstr>
      <vt:lpstr>바탕</vt:lpstr>
      <vt:lpstr>바탕체</vt:lpstr>
      <vt:lpstr>나눔바른고딕 UltraLight</vt:lpstr>
      <vt:lpstr>Office 테마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조경현</cp:lastModifiedBy>
  <cp:revision>46</cp:revision>
  <dcterms:created xsi:type="dcterms:W3CDTF">2017-08-05T06:01:22Z</dcterms:created>
  <dcterms:modified xsi:type="dcterms:W3CDTF">2020-02-05T06:29:48Z</dcterms:modified>
  <cp:version>1000.0000.01</cp:version>
</cp:coreProperties>
</file>